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61"/>
  </p:normalViewPr>
  <p:slideViewPr>
    <p:cSldViewPr>
      <p:cViewPr varScale="1">
        <p:scale>
          <a:sx n="87" d="100"/>
          <a:sy n="87" d="100"/>
        </p:scale>
        <p:origin x="182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err="1" smtClean="0"/>
              <a:t>Tadiwa</a:t>
            </a:r>
            <a:endParaRPr lang="en-AU" dirty="0"/>
          </a:p>
        </p:txBody>
      </p:sp>
      <p:pic>
        <p:nvPicPr>
          <p:cNvPr id="5" name="Picture 4" descr="Africa trip  - 19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9872" y="1080597"/>
            <a:ext cx="4755645" cy="485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1" name="AutoShape 2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355975" y="3055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5" name="AutoShape 4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508375" y="3208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6" name="AutoShape 6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660775" y="3360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" name="AutoShape 8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813175" y="3513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52" y="7938"/>
            <a:ext cx="9098527" cy="6939020"/>
          </a:xfrm>
          <a:prstGeom prst="rect">
            <a:avLst/>
          </a:prstGeom>
        </p:spPr>
      </p:pic>
      <p:pic>
        <p:nvPicPr>
          <p:cNvPr id="29" name="Picture 28" descr="Africa trip  - 19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5852" y="683095"/>
            <a:ext cx="2955446" cy="214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spd="slow" advClick="0" advTm="15000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can I do to help </a:t>
            </a:r>
            <a:r>
              <a:rPr lang="en-AU" dirty="0" err="1" smtClean="0"/>
              <a:t>Tadiwa</a:t>
            </a:r>
            <a:r>
              <a:rPr lang="en-AU" dirty="0" smtClean="0"/>
              <a:t>?</a:t>
            </a:r>
            <a:endParaRPr lang="en-AU" dirty="0"/>
          </a:p>
        </p:txBody>
      </p:sp>
      <p:pic>
        <p:nvPicPr>
          <p:cNvPr id="2050" name="Picture 2" descr="http://kia-buzz.com/wp-content/uploads/2011/11/How-to-Wash-Your-Car-Properly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6225502" cy="41284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frica trip  - 19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808448">
            <a:off x="6016797" y="1414017"/>
            <a:ext cx="2118175" cy="214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</a:t>
            </a:r>
            <a:r>
              <a:rPr lang="en-AU" dirty="0" err="1" smtClean="0"/>
              <a:t>Tadiwa’s</a:t>
            </a:r>
            <a:r>
              <a:rPr lang="en-AU" dirty="0" smtClean="0"/>
              <a:t> life!</a:t>
            </a:r>
            <a:endParaRPr lang="en-AU" dirty="0"/>
          </a:p>
        </p:txBody>
      </p:sp>
      <p:pic>
        <p:nvPicPr>
          <p:cNvPr id="3074" name="Picture 2" descr="http://www.raisinglemons.com/wp-content/uploads/2011/03/Elle-washing-window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53775"/>
            <a:ext cx="3024336" cy="42757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frica trip  - 19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1916832"/>
            <a:ext cx="2955446" cy="407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frica trip  - 19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94277">
            <a:off x="1255709" y="1479565"/>
            <a:ext cx="1984998" cy="14401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err="1" smtClean="0"/>
              <a:t>Tadiwa</a:t>
            </a:r>
            <a:r>
              <a:rPr lang="en-AU" dirty="0" smtClean="0"/>
              <a:t> appreciates you!</a:t>
            </a:r>
            <a:endParaRPr lang="en-AU" dirty="0"/>
          </a:p>
        </p:txBody>
      </p:sp>
      <p:pic>
        <p:nvPicPr>
          <p:cNvPr id="4098" name="Picture 2" descr="http://thumbs.dreamstime.com/z/kids-cleaning-room-using-vacuum-cleaner-233854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1773" y="1601339"/>
            <a:ext cx="3431814" cy="4686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-P5cI5xfZeQU/Tb6g6eaiIBI/AAAAAAAABJg/XAmiSxcfw9A/s400/boy-mowing-law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7" y="3068960"/>
            <a:ext cx="4002021" cy="30015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g.hgtv.com/HGTV/2011/03/17/TS-78056533_man-kids-planting-plants_s4x3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852936"/>
            <a:ext cx="4464496" cy="33483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ehamilton.global2.vic.edu.au/files/2012/04/Happy-Holidays-Images-2b2tv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43752">
            <a:off x="1056401" y="1259327"/>
            <a:ext cx="2082846" cy="20828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We need to cover the Christmas Holidays too!</a:t>
            </a:r>
            <a:endParaRPr lang="en-AU" dirty="0"/>
          </a:p>
        </p:txBody>
      </p:sp>
      <p:pic>
        <p:nvPicPr>
          <p:cNvPr id="1026" name="Picture 2" descr="http://www.banknotes.com/AU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50043">
            <a:off x="960795" y="3974375"/>
            <a:ext cx="2016224" cy="18779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e-i.org/pics/money/5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6416198" y="4965558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he-i.org/pics/money/5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3778255" y="2013230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frica trip  - 197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29525">
            <a:off x="6224260" y="1983622"/>
            <a:ext cx="1984998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0879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frica trip  - 19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802995">
            <a:off x="5456956" y="1552531"/>
            <a:ext cx="2342425" cy="16994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/>
          </a:bodyPr>
          <a:lstStyle/>
          <a:p>
            <a:r>
              <a:rPr lang="en-AU" dirty="0" smtClean="0"/>
              <a:t>Pray for </a:t>
            </a:r>
            <a:r>
              <a:rPr lang="en-AU" dirty="0" err="1" smtClean="0"/>
              <a:t>Tadiwa</a:t>
            </a:r>
            <a:r>
              <a:rPr lang="en-AU" dirty="0" smtClean="0"/>
              <a:t> this week!</a:t>
            </a:r>
            <a:endParaRPr lang="en-AU" dirty="0"/>
          </a:p>
        </p:txBody>
      </p:sp>
      <p:pic>
        <p:nvPicPr>
          <p:cNvPr id="5124" name="Picture 4" descr="http://www.visualphotos.com/photo/1x9059335/young_boy_praying_before_bed_14sf0013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236904"/>
            <a:ext cx="4607074" cy="32107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turnbacktogod.com/wp-content/uploads/2008/11/thanksgiving-praye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7325">
            <a:off x="994395" y="1765987"/>
            <a:ext cx="3810000" cy="27717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1524</TotalTime>
  <Words>45</Words>
  <Application>Microsoft Macintosh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Brush Script MT</vt:lpstr>
      <vt:lpstr>Constantia</vt:lpstr>
      <vt:lpstr>Franklin Gothic Book</vt:lpstr>
      <vt:lpstr>Rage Italic</vt:lpstr>
      <vt:lpstr>Pushpin</vt:lpstr>
      <vt:lpstr>Our GCC  Sponsor Child -  Tadiwa</vt:lpstr>
      <vt:lpstr>Building a future for children in Zimbabwe</vt:lpstr>
      <vt:lpstr>PowerPoint Presentation</vt:lpstr>
      <vt:lpstr>What can I do to help Tadiwa?</vt:lpstr>
      <vt:lpstr>You are making a difference in Tadiwa’s life!</vt:lpstr>
      <vt:lpstr>Tadiwa appreciates you!</vt:lpstr>
      <vt:lpstr>We need to cover the Christmas Holidays too!</vt:lpstr>
      <vt:lpstr>Pray for Tadiwa this week!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40</cp:revision>
  <dcterms:created xsi:type="dcterms:W3CDTF">2014-03-23T21:36:37Z</dcterms:created>
  <dcterms:modified xsi:type="dcterms:W3CDTF">2017-10-18T01:38:19Z</dcterms:modified>
</cp:coreProperties>
</file>